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7" r:id="rId10"/>
    <p:sldId id="266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3" autoAdjust="0"/>
    <p:restoredTop sz="94660"/>
  </p:normalViewPr>
  <p:slideViewPr>
    <p:cSldViewPr snapToGrid="0">
      <p:cViewPr>
        <p:scale>
          <a:sx n="62" d="100"/>
          <a:sy n="62" d="100"/>
        </p:scale>
        <p:origin x="2160" y="11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EFFBC-3822-4902-B31E-81CB53B72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76320C-8F83-4204-BBBE-44022497BA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0FC58-F203-4247-AD7F-4C5003118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1C90-B5C0-4C1B-8AA8-75CD42C626B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479B2-48EB-4E2C-A5BF-A889AEE6F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0E4D1-A9D8-45A6-ABB5-15E14BEE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C808-DA86-4D20-89B3-B960ADD07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6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E7041-0C84-4998-979E-2895F65D0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A688A1-1521-47C9-89DE-059C38187A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B6CDA-F789-4015-8E68-1676170FB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1C90-B5C0-4C1B-8AA8-75CD42C626B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9EDB5-A828-4E4D-9E90-CEBC7883E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A0545-E91C-40DF-83EB-67BA82F26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C808-DA86-4D20-89B3-B960ADD07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24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F32F05-F1CB-4FC5-BB59-2319622D03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45E455-C8B7-41B6-A61A-8BE0BB7C9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50665-D5E1-460D-BF56-9426D17C8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1C90-B5C0-4C1B-8AA8-75CD42C626B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44A3C-B9D0-496D-812E-423A08019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66538-0A38-4C46-95F4-45D847ECA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C808-DA86-4D20-89B3-B960ADD07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50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8D538-6D4D-4B56-9328-D56FE4D66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56AC3-56CA-4DD0-9162-FCE72D3C9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92AB4-D345-4679-ACE5-BD175A162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1C90-B5C0-4C1B-8AA8-75CD42C626B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8A6B6-AD63-4171-8395-15D033F1D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79509-2947-45C8-B73D-92F868212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C808-DA86-4D20-89B3-B960ADD07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72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B9F82-97AD-4755-8F4B-C245E85DB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D1E5F-D649-46BE-917B-01FF37834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E3ADF-CC71-4B02-8DE1-99142F150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1C90-B5C0-4C1B-8AA8-75CD42C626B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5B121-8F1D-440C-8F50-09BAC8756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6DDD3-7E9F-4968-936D-642A52E20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C808-DA86-4D20-89B3-B960ADD07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28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5AE46-AD9B-4EE1-B86B-A6A43360E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B4FC6-800E-418B-B035-C81484D0D8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78C5EA-468A-46E2-8C8D-C8FD2504EF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616001-67BA-4F45-A889-66ECB9692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1C90-B5C0-4C1B-8AA8-75CD42C626B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D9199-39FA-4EF2-91C2-AB1E3222A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741590-1723-4AC2-ADA9-897F9A4A5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C808-DA86-4D20-89B3-B960ADD07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47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FA61F-6709-4E69-97FA-344456682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AA4727-443D-4700-BDAD-722969372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4E2DBC-B79A-4057-B4D2-70D4AE544D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3D39BE-6C98-4980-98B3-F0701A7A62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A791F3-55B1-4538-98ED-BC2FC74E18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C260C4-F5C0-4484-9A06-3CC483A67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1C90-B5C0-4C1B-8AA8-75CD42C626B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080B07-E1E7-4785-93BB-A4DD45EDC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EF3DC5-82B2-495E-BBAC-D18C3CE80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C808-DA86-4D20-89B3-B960ADD07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84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5AF70-63FD-4CE3-8612-70D8C6749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A0F2DC-6A69-472B-A5BE-206EB115D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1C90-B5C0-4C1B-8AA8-75CD42C626B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D0709A-A5B1-42E0-B5D6-E6596B53A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394AA0-5ECF-4688-892E-15331D9A2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C808-DA86-4D20-89B3-B960ADD07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43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148E8C-B490-4F69-9EA8-9FCBE3D3F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1C90-B5C0-4C1B-8AA8-75CD42C626B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DF7AD9-1EB6-46A6-9DB9-B2E87390C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199E0A-F7E6-46A4-9383-1CDBA37FD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C808-DA86-4D20-89B3-B960ADD07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011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59238-334E-49E6-8F7E-085270619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A6EA1-30A3-4D1F-B043-D983C2364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86FFB5-EEA6-41F9-A778-26BCC1868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A196FD-F02E-45B7-96BE-7A652439D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1C90-B5C0-4C1B-8AA8-75CD42C626B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E743EC-57D1-4DE5-B71F-608C324E3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D0B4E7-77FD-4128-A980-B32A79175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C808-DA86-4D20-89B3-B960ADD07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35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DD883-7E8A-4B56-B36F-B1F8B8073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7514AE-A3C2-473E-8751-686DF06FD5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26F7D1-09FE-4739-8C1C-66B55F6AB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7EE00-0A30-4F5F-83C2-171943E27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1C90-B5C0-4C1B-8AA8-75CD42C626B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AD5D07-B606-4FA5-B7D6-F7E7B0FF2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899BB5-8720-46D6-85AB-D9CD84622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C808-DA86-4D20-89B3-B960ADD07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19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89D0B4-A181-43C7-BF66-55C43F456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3B16B-690E-413D-B79E-F7D087513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17A9A-A6C9-4C13-B636-2117C92798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01C90-B5C0-4C1B-8AA8-75CD42C626B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89986-2F40-414A-A638-42626651D6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DE6CA-AB08-4FCA-8862-A41EEA8192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7C808-DA86-4D20-89B3-B960ADD07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81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504CFE2-7883-4FAB-A80F-923E80439011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5250"/>
            <a:ext cx="11430000" cy="66675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3A3F5E1-E4E7-4D4D-8B00-A4ABF1012B7A}"/>
              </a:ext>
            </a:extLst>
          </p:cNvPr>
          <p:cNvSpPr/>
          <p:nvPr/>
        </p:nvSpPr>
        <p:spPr>
          <a:xfrm>
            <a:off x="4868213" y="991673"/>
            <a:ext cx="1584103" cy="27528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B37FFC0-F2B4-4B73-BDC9-D54F6B231C8E}"/>
              </a:ext>
            </a:extLst>
          </p:cNvPr>
          <p:cNvSpPr/>
          <p:nvPr/>
        </p:nvSpPr>
        <p:spPr>
          <a:xfrm>
            <a:off x="4559119" y="4154108"/>
            <a:ext cx="1764407" cy="219906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AA6A36E-58F7-44DC-A072-2DCD72C86F79}"/>
              </a:ext>
            </a:extLst>
          </p:cNvPr>
          <p:cNvSpPr/>
          <p:nvPr/>
        </p:nvSpPr>
        <p:spPr>
          <a:xfrm>
            <a:off x="7160653" y="4317643"/>
            <a:ext cx="1764407" cy="219906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52D0434-A06C-49F8-899E-73D13FEA8CB1}"/>
              </a:ext>
            </a:extLst>
          </p:cNvPr>
          <p:cNvSpPr/>
          <p:nvPr/>
        </p:nvSpPr>
        <p:spPr>
          <a:xfrm>
            <a:off x="5303948" y="1092558"/>
            <a:ext cx="1584103" cy="27528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1D73A26-8CE8-406B-903D-993B723D2D63}"/>
              </a:ext>
            </a:extLst>
          </p:cNvPr>
          <p:cNvSpPr/>
          <p:nvPr/>
        </p:nvSpPr>
        <p:spPr>
          <a:xfrm>
            <a:off x="5265309" y="2368103"/>
            <a:ext cx="1584103" cy="27528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73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6DA4C2-9C06-4257-B10C-EC42D5EDA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9525"/>
            <a:ext cx="9334500" cy="6838950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E1D67604-5361-4293-8D5A-552B532D5D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3" r="24741"/>
          <a:stretch/>
        </p:blipFill>
        <p:spPr>
          <a:xfrm>
            <a:off x="1501011" y="4701887"/>
            <a:ext cx="1766064" cy="20633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122B5A-84A5-44A6-A83F-84A4290F08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7" r="2093" b="2466"/>
          <a:stretch/>
        </p:blipFill>
        <p:spPr>
          <a:xfrm>
            <a:off x="1477107" y="6246979"/>
            <a:ext cx="904809" cy="439153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A7B7DAFA-78F7-46B2-A2F4-E1E22BC403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3" r="24741"/>
          <a:stretch/>
        </p:blipFill>
        <p:spPr>
          <a:xfrm>
            <a:off x="7058856" y="2397323"/>
            <a:ext cx="1766064" cy="20633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7BD39B-1EEC-4905-B6B5-F336D22092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52" t="6040" r="1764" b="1804"/>
          <a:stretch/>
        </p:blipFill>
        <p:spPr>
          <a:xfrm>
            <a:off x="7030281" y="3934691"/>
            <a:ext cx="1041947" cy="43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8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6DA4C2-9C06-4257-B10C-EC42D5EDA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9525"/>
            <a:ext cx="9334500" cy="683895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1DCBA35-9C19-4C1E-ADB0-2A14FCEA26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 r="24250"/>
          <a:stretch/>
        </p:blipFill>
        <p:spPr>
          <a:xfrm>
            <a:off x="7030280" y="2389909"/>
            <a:ext cx="1801993" cy="20689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7BD39B-1EEC-4905-B6B5-F336D22092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52" t="6040" r="1764" b="1804"/>
          <a:stretch/>
        </p:blipFill>
        <p:spPr>
          <a:xfrm>
            <a:off x="7030281" y="3934691"/>
            <a:ext cx="1041947" cy="432262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61F04459-41F9-4EAE-8E39-07464AE6FA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 r="24250"/>
          <a:stretch/>
        </p:blipFill>
        <p:spPr>
          <a:xfrm>
            <a:off x="1470310" y="4712965"/>
            <a:ext cx="1801993" cy="20689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122B5A-84A5-44A6-A83F-84A4290F08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17" r="2093" b="2466"/>
          <a:stretch/>
        </p:blipFill>
        <p:spPr>
          <a:xfrm>
            <a:off x="1477107" y="6246979"/>
            <a:ext cx="904809" cy="43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622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53A3F5E1-E4E7-4D4D-8B00-A4ABF1012B7A}"/>
              </a:ext>
            </a:extLst>
          </p:cNvPr>
          <p:cNvSpPr/>
          <p:nvPr/>
        </p:nvSpPr>
        <p:spPr>
          <a:xfrm>
            <a:off x="4662153" y="927278"/>
            <a:ext cx="2228045" cy="26916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20C0BFC-016A-4392-AFEA-121ADE67D6AE}"/>
              </a:ext>
            </a:extLst>
          </p:cNvPr>
          <p:cNvSpPr/>
          <p:nvPr/>
        </p:nvSpPr>
        <p:spPr>
          <a:xfrm>
            <a:off x="5164427" y="1759306"/>
            <a:ext cx="1725771" cy="26916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3B97E05C-B8D8-43AA-9D6B-8E3F22BC3B59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5250"/>
            <a:ext cx="11430000" cy="66675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51A724AB-1D33-4295-8FF9-803964194A6D}"/>
              </a:ext>
            </a:extLst>
          </p:cNvPr>
          <p:cNvSpPr/>
          <p:nvPr/>
        </p:nvSpPr>
        <p:spPr>
          <a:xfrm>
            <a:off x="5048516" y="510594"/>
            <a:ext cx="1957591" cy="31083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04E032E-A8E3-40E1-B5D8-64A056C7DFAD}"/>
              </a:ext>
            </a:extLst>
          </p:cNvPr>
          <p:cNvSpPr/>
          <p:nvPr/>
        </p:nvSpPr>
        <p:spPr>
          <a:xfrm>
            <a:off x="5164427" y="3002116"/>
            <a:ext cx="1957591" cy="31083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628C079-3C50-451F-BF06-031F2C85E643}"/>
              </a:ext>
            </a:extLst>
          </p:cNvPr>
          <p:cNvSpPr/>
          <p:nvPr/>
        </p:nvSpPr>
        <p:spPr>
          <a:xfrm>
            <a:off x="4893968" y="3053632"/>
            <a:ext cx="1957591" cy="31083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95106B-E6A2-4E6F-9FEB-DE91670FF640}"/>
              </a:ext>
            </a:extLst>
          </p:cNvPr>
          <p:cNvSpPr/>
          <p:nvPr/>
        </p:nvSpPr>
        <p:spPr>
          <a:xfrm>
            <a:off x="4127676" y="5521819"/>
            <a:ext cx="2994342" cy="12280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4447888-5F3B-4FCE-8EDF-7E34E38EBB1A}"/>
              </a:ext>
            </a:extLst>
          </p:cNvPr>
          <p:cNvSpPr/>
          <p:nvPr/>
        </p:nvSpPr>
        <p:spPr>
          <a:xfrm>
            <a:off x="6834386" y="2040604"/>
            <a:ext cx="343442" cy="5970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7E884B1-80EF-4E4D-B5A1-6399E5399927}"/>
              </a:ext>
            </a:extLst>
          </p:cNvPr>
          <p:cNvSpPr/>
          <p:nvPr/>
        </p:nvSpPr>
        <p:spPr>
          <a:xfrm>
            <a:off x="6785400" y="2297831"/>
            <a:ext cx="343442" cy="5970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95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ilhouette of a person&#10;&#10;Description automatically generated">
            <a:extLst>
              <a:ext uri="{FF2B5EF4-FFF2-40B4-BE49-F238E27FC236}">
                <a16:creationId xmlns:a16="http://schemas.microsoft.com/office/drawing/2014/main" id="{E18BEE1E-0D66-4F04-BF46-A1E9F7026FA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04" y="97247"/>
            <a:ext cx="11430991" cy="666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17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ilhouette of a person&#10;&#10;Description automatically generated">
            <a:extLst>
              <a:ext uri="{FF2B5EF4-FFF2-40B4-BE49-F238E27FC236}">
                <a16:creationId xmlns:a16="http://schemas.microsoft.com/office/drawing/2014/main" id="{5398733B-F885-4A86-A13E-80A8222CC46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04" y="97247"/>
            <a:ext cx="11430991" cy="666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58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person&#10;&#10;Description automatically generated">
            <a:extLst>
              <a:ext uri="{FF2B5EF4-FFF2-40B4-BE49-F238E27FC236}">
                <a16:creationId xmlns:a16="http://schemas.microsoft.com/office/drawing/2014/main" id="{27F2C1E4-044E-443A-89D8-643427212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04" y="97247"/>
            <a:ext cx="11430991" cy="666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15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erson&#10;&#10;Description automatically generated">
            <a:extLst>
              <a:ext uri="{FF2B5EF4-FFF2-40B4-BE49-F238E27FC236}">
                <a16:creationId xmlns:a16="http://schemas.microsoft.com/office/drawing/2014/main" id="{81E5F652-9C54-484B-B1A0-F320E9A7E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04" y="97247"/>
            <a:ext cx="11430991" cy="666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65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6DA4C2-9C06-4257-B10C-EC42D5EDA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9525"/>
            <a:ext cx="9334500" cy="6838950"/>
          </a:xfrm>
          <a:prstGeom prst="rect">
            <a:avLst/>
          </a:prstGeom>
        </p:spPr>
      </p:pic>
      <p:pic>
        <p:nvPicPr>
          <p:cNvPr id="6" name="Picture 5" descr="A silhouette of a person&#10;&#10;Description automatically generated">
            <a:extLst>
              <a:ext uri="{FF2B5EF4-FFF2-40B4-BE49-F238E27FC236}">
                <a16:creationId xmlns:a16="http://schemas.microsoft.com/office/drawing/2014/main" id="{BD565B84-D9D0-4335-B7A6-E55BDC19FB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5" t="2756" r="25410" b="1"/>
          <a:stretch/>
        </p:blipFill>
        <p:spPr>
          <a:xfrm>
            <a:off x="7030281" y="2522330"/>
            <a:ext cx="1808919" cy="1936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7BD39B-1EEC-4905-B6B5-F336D22092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52" t="6040" r="1764" b="1804"/>
          <a:stretch/>
        </p:blipFill>
        <p:spPr>
          <a:xfrm>
            <a:off x="7030281" y="3934691"/>
            <a:ext cx="1041947" cy="432262"/>
          </a:xfrm>
          <a:prstGeom prst="rect">
            <a:avLst/>
          </a:prstGeom>
        </p:spPr>
      </p:pic>
      <p:pic>
        <p:nvPicPr>
          <p:cNvPr id="8" name="Picture 7" descr="A silhouette of a person&#10;&#10;Description automatically generated">
            <a:extLst>
              <a:ext uri="{FF2B5EF4-FFF2-40B4-BE49-F238E27FC236}">
                <a16:creationId xmlns:a16="http://schemas.microsoft.com/office/drawing/2014/main" id="{B608C7E8-414C-439C-A4B6-8F9A06EDCB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0" r="24600"/>
          <a:stretch/>
        </p:blipFill>
        <p:spPr>
          <a:xfrm>
            <a:off x="1489986" y="4743761"/>
            <a:ext cx="1787386" cy="20255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122B5A-84A5-44A6-A83F-84A4290F08C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17" r="2093" b="2466"/>
          <a:stretch/>
        </p:blipFill>
        <p:spPr>
          <a:xfrm>
            <a:off x="1477107" y="6246979"/>
            <a:ext cx="904809" cy="43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286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6DA4C2-9C06-4257-B10C-EC42D5EDA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9525"/>
            <a:ext cx="9334500" cy="6838950"/>
          </a:xfrm>
          <a:prstGeom prst="rect">
            <a:avLst/>
          </a:prstGeom>
        </p:spPr>
      </p:pic>
      <p:pic>
        <p:nvPicPr>
          <p:cNvPr id="9" name="Picture 8" descr="A close up of a person&#10;&#10;Description automatically generated">
            <a:extLst>
              <a:ext uri="{FF2B5EF4-FFF2-40B4-BE49-F238E27FC236}">
                <a16:creationId xmlns:a16="http://schemas.microsoft.com/office/drawing/2014/main" id="{2FDE3FF5-B49B-46BA-AE8E-A234E4911A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5" r="26437"/>
          <a:stretch/>
        </p:blipFill>
        <p:spPr>
          <a:xfrm>
            <a:off x="7030281" y="2442575"/>
            <a:ext cx="1800568" cy="20112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7BD39B-1EEC-4905-B6B5-F336D22092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52" t="6040" r="1764" b="1804"/>
          <a:stretch/>
        </p:blipFill>
        <p:spPr>
          <a:xfrm>
            <a:off x="7030281" y="3934691"/>
            <a:ext cx="1041947" cy="432262"/>
          </a:xfrm>
          <a:prstGeom prst="rect">
            <a:avLst/>
          </a:prstGeom>
        </p:spPr>
      </p:pic>
      <p:pic>
        <p:nvPicPr>
          <p:cNvPr id="10" name="Picture 9" descr="A close up of a person&#10;&#10;Description automatically generated">
            <a:extLst>
              <a:ext uri="{FF2B5EF4-FFF2-40B4-BE49-F238E27FC236}">
                <a16:creationId xmlns:a16="http://schemas.microsoft.com/office/drawing/2014/main" id="{C65F6483-90CE-4885-A51E-95818313C1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5" r="24498"/>
          <a:stretch/>
        </p:blipFill>
        <p:spPr>
          <a:xfrm>
            <a:off x="1495213" y="4786017"/>
            <a:ext cx="1779660" cy="19997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122B5A-84A5-44A6-A83F-84A4290F08C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17" r="2093" b="2466"/>
          <a:stretch/>
        </p:blipFill>
        <p:spPr>
          <a:xfrm>
            <a:off x="1477107" y="6246979"/>
            <a:ext cx="904809" cy="43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732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6DA4C2-9C06-4257-B10C-EC42D5EDA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9525"/>
            <a:ext cx="9334500" cy="6838950"/>
          </a:xfrm>
          <a:prstGeom prst="rect">
            <a:avLst/>
          </a:prstGeom>
        </p:spPr>
      </p:pic>
      <p:pic>
        <p:nvPicPr>
          <p:cNvPr id="3" name="Picture 2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960516D4-EAB4-46E4-B284-24E65C4E25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9" r="24999"/>
          <a:stretch/>
        </p:blipFill>
        <p:spPr>
          <a:xfrm>
            <a:off x="7030282" y="2375338"/>
            <a:ext cx="1846704" cy="20891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7BD39B-1EEC-4905-B6B5-F336D22092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52" t="6040" r="1764" b="1804"/>
          <a:stretch/>
        </p:blipFill>
        <p:spPr>
          <a:xfrm>
            <a:off x="7030281" y="3934691"/>
            <a:ext cx="1041947" cy="432262"/>
          </a:xfrm>
          <a:prstGeom prst="rect">
            <a:avLst/>
          </a:prstGeom>
        </p:spPr>
      </p:pic>
      <p:pic>
        <p:nvPicPr>
          <p:cNvPr id="9" name="Picture 8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5930FB12-31E1-4436-9124-FB3BF168E7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9" r="24999"/>
          <a:stretch/>
        </p:blipFill>
        <p:spPr>
          <a:xfrm>
            <a:off x="1428750" y="4701946"/>
            <a:ext cx="1846704" cy="20645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122B5A-84A5-44A6-A83F-84A4290F08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17" r="2093" b="2466"/>
          <a:stretch/>
        </p:blipFill>
        <p:spPr>
          <a:xfrm>
            <a:off x="1477107" y="6246979"/>
            <a:ext cx="904809" cy="43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313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Olivia Bounvongxay</dc:creator>
  <cp:lastModifiedBy>Olivia Bounvongxay</cp:lastModifiedBy>
  <cp:revision>9</cp:revision>
  <dcterms:created xsi:type="dcterms:W3CDTF">2020-08-27T21:08:05Z</dcterms:created>
  <dcterms:modified xsi:type="dcterms:W3CDTF">2020-09-02T22:30:37Z</dcterms:modified>
</cp:coreProperties>
</file>